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58" r:id="rId4"/>
    <p:sldId id="259" r:id="rId5"/>
    <p:sldId id="260" r:id="rId6"/>
  </p:sldIdLst>
  <p:sldSz cx="9144000" cy="6858000" type="screen4x3"/>
  <p:notesSz cx="6858000" cy="9144000"/>
  <p:embeddedFontLst>
    <p:embeddedFont>
      <p:font typeface="Verdana" pitchFamily="34" charset="0"/>
      <p:regular r:id="rId8"/>
      <p:bold r:id="rId9"/>
      <p:italic r:id="rId10"/>
      <p:boldItalic r:id="rId11"/>
    </p:embeddedFont>
    <p:embeddedFont>
      <p:font typeface="aaaiight!" pitchFamily="34" charset="0"/>
      <p:regular r:id="rId12"/>
    </p:embeddedFont>
    <p:embeddedFont>
      <p:font typeface="Calibri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073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1: Digital</a:t>
            </a:r>
            <a:r>
              <a:rPr lang="en-GB" baseline="0" dirty="0" smtClean="0">
                <a:solidFill>
                  <a:schemeClr val="bg1">
                    <a:lumMod val="85000"/>
                  </a:schemeClr>
                </a:solidFill>
              </a:rPr>
              <a:t> Business Communication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Resources/SkoolNitezLogo.pn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koolnitez.biz/" TargetMode="External"/><Relationship Id="rId2" Type="http://schemas.openxmlformats.org/officeDocument/2006/relationships/hyperlink" Target="mailto:enqiries@skoolnitez.biz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1: Digital Business Communication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11" descr="C:\Users\maddamsn\Pictures\Microsoft Clip Organizer\j028730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12327" y="4786322"/>
            <a:ext cx="1731674" cy="207167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It About?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In </a:t>
            </a:r>
            <a:r>
              <a:rPr lang="en-GB" b="1" dirty="0" smtClean="0"/>
              <a:t>Unit 1: Digital Business Communication</a:t>
            </a:r>
            <a:r>
              <a:rPr lang="en-GB" dirty="0" smtClean="0"/>
              <a:t> you will carry out the following:</a:t>
            </a:r>
          </a:p>
          <a:p>
            <a:pPr lvl="1"/>
            <a:r>
              <a:rPr lang="en-GB" dirty="0" smtClean="0"/>
              <a:t>Investigate the role and contribution of communication technology to business.</a:t>
            </a:r>
          </a:p>
          <a:p>
            <a:pPr lvl="1"/>
            <a:r>
              <a:rPr lang="en-GB" dirty="0" smtClean="0"/>
              <a:t>Explain the aids and barriers to effective communication.</a:t>
            </a:r>
          </a:p>
          <a:p>
            <a:pPr lvl="1"/>
            <a:r>
              <a:rPr lang="en-GB" dirty="0" smtClean="0"/>
              <a:t>Design and create a presentation style for use in business documents.</a:t>
            </a:r>
          </a:p>
          <a:p>
            <a:pPr lvl="1"/>
            <a:r>
              <a:rPr lang="en-GB" dirty="0" smtClean="0"/>
              <a:t>Demonstrate the effective use of written communication using ICT in a business context.</a:t>
            </a:r>
          </a:p>
          <a:p>
            <a:pPr lvl="1"/>
            <a:r>
              <a:rPr lang="en-GB" dirty="0" smtClean="0"/>
              <a:t>Demonstrate the effective use of email in a business context.</a:t>
            </a:r>
          </a:p>
          <a:p>
            <a:pPr lvl="1"/>
            <a:r>
              <a:rPr lang="en-GB" dirty="0" smtClean="0"/>
              <a:t>Demonstrate an understanding of document and computer security in the workplace.</a:t>
            </a:r>
          </a:p>
          <a:p>
            <a:pPr lvl="1"/>
            <a:r>
              <a:rPr lang="en-GB" dirty="0" smtClean="0"/>
              <a:t>Use standard ways of working to organise, keep secure and manage personal information.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Theme for This Unit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work you produce for this unit will be based around the </a:t>
            </a:r>
            <a:r>
              <a:rPr lang="en-GB" b="1" dirty="0" smtClean="0"/>
              <a:t>Skool Nitez</a:t>
            </a:r>
            <a:r>
              <a:rPr lang="en-GB" dirty="0" smtClean="0"/>
              <a:t> nightclub which is a new nightclub that has just opened up in Margate.</a:t>
            </a:r>
          </a:p>
        </p:txBody>
      </p:sp>
      <p:pic>
        <p:nvPicPr>
          <p:cNvPr id="4" name="Picture 2" descr="\\HARFS02\Curriculum\maddamsN\MyWork\ICT\Sixth Form\OCR Nationals - Level 3\Unit 1 - Digital Business Communication\SkoolNitezLogo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3714752"/>
            <a:ext cx="3475043" cy="2428892"/>
          </a:xfrm>
          <a:prstGeom prst="rect">
            <a:avLst/>
          </a:prstGeom>
          <a:noFill/>
        </p:spPr>
      </p:pic>
      <p:sp>
        <p:nvSpPr>
          <p:cNvPr id="6" name="Rounded Rectangular Callout 5"/>
          <p:cNvSpPr/>
          <p:nvPr/>
        </p:nvSpPr>
        <p:spPr>
          <a:xfrm>
            <a:off x="6643702" y="4214818"/>
            <a:ext cx="2143140" cy="1714512"/>
          </a:xfrm>
          <a:prstGeom prst="wedgeRoundRectCallout">
            <a:avLst>
              <a:gd name="adj1" fmla="val -79448"/>
              <a:gd name="adj2" fmla="val -14449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Company Logo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7" name="Picture 2" descr="C:\Users\maddamsn\AppData\Local\Microsoft\Windows\Temporary Internet Files\Content.IE5\FJ82RDY6\MCj04326050000[1].png">
            <a:hlinkClick r:id="rId3" action="ppaction://hlinkfile" tooltip="Skool Nitez Logo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62" y="6273665"/>
            <a:ext cx="571480" cy="57148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Skool Nitez Nightclub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The details you will need about the </a:t>
            </a:r>
            <a:r>
              <a:rPr lang="en-GB" b="1" dirty="0" smtClean="0"/>
              <a:t>Skool Nitez </a:t>
            </a:r>
            <a:r>
              <a:rPr lang="en-GB" dirty="0" smtClean="0"/>
              <a:t>nightclub are as follows:</a:t>
            </a:r>
          </a:p>
          <a:p>
            <a:pPr lvl="1"/>
            <a:r>
              <a:rPr lang="en-GB" b="1" dirty="0" smtClean="0"/>
              <a:t>Address: </a:t>
            </a:r>
            <a:r>
              <a:rPr lang="en-GB" dirty="0" smtClean="0"/>
              <a:t>	5 Sea View Road</a:t>
            </a:r>
          </a:p>
          <a:p>
            <a:pPr lvl="1">
              <a:buNone/>
            </a:pPr>
            <a:r>
              <a:rPr lang="en-GB" dirty="0" smtClean="0"/>
              <a:t>				Margate</a:t>
            </a:r>
          </a:p>
          <a:p>
            <a:pPr lvl="1">
              <a:buNone/>
            </a:pPr>
            <a:r>
              <a:rPr lang="en-GB" dirty="0" smtClean="0"/>
              <a:t>				Kent</a:t>
            </a:r>
          </a:p>
          <a:p>
            <a:pPr lvl="1">
              <a:buNone/>
            </a:pPr>
            <a:r>
              <a:rPr lang="en-GB" dirty="0" smtClean="0"/>
              <a:t>				CT9 5SN</a:t>
            </a:r>
          </a:p>
          <a:p>
            <a:pPr lvl="1"/>
            <a:r>
              <a:rPr lang="en-GB" b="1" dirty="0" smtClean="0"/>
              <a:t>Phone:</a:t>
            </a:r>
            <a:r>
              <a:rPr lang="en-GB" dirty="0" smtClean="0"/>
              <a:t>	01843 234432</a:t>
            </a:r>
          </a:p>
          <a:p>
            <a:pPr lvl="1"/>
            <a:r>
              <a:rPr lang="en-GB" b="1" dirty="0" smtClean="0"/>
              <a:t>Email:</a:t>
            </a:r>
            <a:r>
              <a:rPr lang="en-GB" dirty="0" smtClean="0"/>
              <a:t>	</a:t>
            </a:r>
            <a:r>
              <a:rPr lang="en-GB" dirty="0" smtClean="0">
                <a:hlinkClick r:id="rId2"/>
              </a:rPr>
              <a:t>enqiries@skoolnitez.biz</a:t>
            </a:r>
            <a:endParaRPr lang="en-GB" dirty="0" smtClean="0"/>
          </a:p>
          <a:p>
            <a:pPr lvl="1"/>
            <a:r>
              <a:rPr lang="en-GB" b="1" dirty="0" smtClean="0"/>
              <a:t>Web:	</a:t>
            </a:r>
            <a:r>
              <a:rPr lang="en-GB" dirty="0" smtClean="0"/>
              <a:t>	</a:t>
            </a:r>
            <a:r>
              <a:rPr lang="en-GB" dirty="0" smtClean="0">
                <a:hlinkClick r:id="rId3"/>
              </a:rPr>
              <a:t>www.skoolnitez.biz</a:t>
            </a:r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Completion 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</a:t>
            </a:r>
            <a:r>
              <a:rPr lang="en-GB" dirty="0" smtClean="0"/>
              <a:t>unit </a:t>
            </a:r>
            <a:r>
              <a:rPr lang="en-GB" b="1" dirty="0" smtClean="0"/>
              <a:t>must</a:t>
            </a:r>
            <a:r>
              <a:rPr lang="en-GB" dirty="0" smtClean="0"/>
              <a:t> be submitted </a:t>
            </a:r>
            <a:r>
              <a:rPr lang="en-GB" dirty="0" smtClean="0"/>
              <a:t>by:</a:t>
            </a:r>
            <a:endParaRPr lang="en-GB" dirty="0" smtClean="0"/>
          </a:p>
          <a:p>
            <a:pPr algn="ctr">
              <a:buNone/>
            </a:pPr>
            <a:r>
              <a:rPr lang="en-GB" sz="4400" b="1" dirty="0" smtClean="0"/>
              <a:t>Friday </a:t>
            </a:r>
            <a:r>
              <a:rPr lang="en-GB" sz="4400" b="1" dirty="0" smtClean="0"/>
              <a:t>22</a:t>
            </a:r>
            <a:r>
              <a:rPr lang="en-GB" sz="4400" b="1" baseline="30000" dirty="0" smtClean="0"/>
              <a:t>nd</a:t>
            </a:r>
            <a:r>
              <a:rPr lang="en-GB" sz="4400" b="1" dirty="0" smtClean="0"/>
              <a:t> October</a:t>
            </a:r>
            <a:endParaRPr lang="en-GB" sz="4400" b="1" dirty="0" smtClean="0"/>
          </a:p>
          <a:p>
            <a:endParaRPr lang="en-GB" dirty="0" smtClean="0"/>
          </a:p>
          <a:p>
            <a:r>
              <a:rPr lang="en-GB" dirty="0" smtClean="0"/>
              <a:t>This gives you one week per assessment </a:t>
            </a:r>
            <a:r>
              <a:rPr lang="en-GB" dirty="0" smtClean="0"/>
              <a:t>objective.</a:t>
            </a:r>
            <a:endParaRPr lang="en-GB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183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Wingdings</vt:lpstr>
      <vt:lpstr>Verdana</vt:lpstr>
      <vt:lpstr>aaaiight!</vt:lpstr>
      <vt:lpstr>Calibri</vt:lpstr>
      <vt:lpstr>Office Theme</vt:lpstr>
      <vt:lpstr>Introduction</vt:lpstr>
      <vt:lpstr>What’s It About?</vt:lpstr>
      <vt:lpstr>Theme for This Unit</vt:lpstr>
      <vt:lpstr>Skool Nitez Nightclub</vt:lpstr>
      <vt:lpstr>Completion Date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maddamsn</cp:lastModifiedBy>
  <cp:revision>16</cp:revision>
  <dcterms:created xsi:type="dcterms:W3CDTF">2008-01-23T22:18:15Z</dcterms:created>
  <dcterms:modified xsi:type="dcterms:W3CDTF">2010-08-10T14:57:50Z</dcterms:modified>
</cp:coreProperties>
</file>